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4" autoAdjust="0"/>
  </p:normalViewPr>
  <p:slideViewPr>
    <p:cSldViewPr snapToGrid="0">
      <p:cViewPr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FCD2A61-6B06-31E8-903E-3B9CF2A4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26" y="593882"/>
            <a:ext cx="4786732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92ECD3-5FDE-2BF2-C21E-E263FCEC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26" y="593882"/>
            <a:ext cx="4715200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6D542F3-6B0A-ACA0-E69C-A72544A20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02" y="3502880"/>
            <a:ext cx="7053545" cy="32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12BAC16-4CC0-EB21-8607-613F56C2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867" y="3715423"/>
            <a:ext cx="7454327" cy="314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B83210E-B71D-93E9-4EEB-B4C1ED9D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62" y="737933"/>
            <a:ext cx="4592723" cy="27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C97D632-C10D-4300-7E06-532CA9EA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38" y="737933"/>
            <a:ext cx="4592724" cy="2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735D58-DD71-70E1-C97F-1A26D2B5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01" y="694416"/>
            <a:ext cx="4697579" cy="28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EC268E9-D79F-D2EA-4C63-5EDB0DDB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84" y="3645568"/>
            <a:ext cx="6842946" cy="32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9329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136</cp:revision>
  <dcterms:created xsi:type="dcterms:W3CDTF">2022-05-19T15:06:45Z</dcterms:created>
  <dcterms:modified xsi:type="dcterms:W3CDTF">2023-02-08T21:59:02Z</dcterms:modified>
</cp:coreProperties>
</file>